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CB750-1167-4718-8236-B223AEDF3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3352FB-FF4B-4E33-9747-33D8B56B7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E3D708-DF00-4782-A571-F77799C4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60AB04-76A1-4CBC-B1D9-6C9981062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95EB3-8D29-4B2C-AC90-65386006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909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552DD-F43F-4574-98E2-543DB73DE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19644A-833F-4C95-8FF9-DD2FB75A3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73C8FE-C96C-4E7F-851E-0539C7600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DC6AC8-3B7F-4FC5-8E30-7F4981BF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86194B-F1FD-4F5B-B41A-2CAA77B9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170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8FACAF-99EB-4D74-9BCA-1F3DCE46D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77380B-E33D-4AE5-9229-8C9D1AD14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702A94-2290-4758-8CA4-BA88B644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81AAD-30B9-4348-AD25-7A356D5C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539C70-4B28-440F-A0A9-624A1871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475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31BAA-6C94-420F-9CA6-5C951FAC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B5B84C-2E43-465E-8718-F964DA6A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F25F4C-1B6A-4156-9C73-3B3E374E0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3F772-CC14-4DD9-B0B0-173F70CFA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7AEF02-90D7-4AE8-9F91-7F704E35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587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3DC0D-0694-47B8-9C57-BF0813418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0505C6-83E4-4EB3-8D1E-5F941866D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A6498-48F4-4A98-9063-3F465734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E5110F-8F7A-4E5C-BDAE-8A4903026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269B09-808D-4A6D-9210-20864F85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957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64B52E-7F33-488C-9697-5DA12EA3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D8822E-7FA6-4B2A-98CE-84510A0D0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56C339-EAA3-402B-B226-99645FC5B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9AA0B1-458D-41D7-8CCB-5AE829505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41C293-EEFE-46F1-A682-E527855B7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D2A433-7DFD-4074-A201-85EA6CABB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174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0B1AB-89E2-4D46-88C0-F8B75331D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96DA2C-BE2E-4E92-B7DD-A4160F59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B7BF4F-0055-4B90-A02B-39B32070C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66A636-BBB6-4785-A341-B1EFA7FEC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7819C5-E508-4EFC-AA13-40683ADD1C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2477AE-5C2E-4751-9500-E0ECBB57D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749005-583A-48CA-B22E-B0AFF2D15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408277B-1577-444C-81E5-ECBC67599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770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15CF1-DF39-4B93-A43E-22CCE342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CC08DE-4A1A-4A60-B6DB-68036BFF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6F25CA-84CF-4911-B31A-D0276E32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C96BA0-9DBB-46FA-8D25-DFF2C391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033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4F6E8C-8F86-4008-8FE3-24A47D04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0ECEBB2-E864-42B7-99A6-88DEE2F64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7AC1F9-174B-4320-9BFD-387B472B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869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6A75D-FBD1-452D-9D4E-83F44597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751FF7-AB0B-43A9-8AC1-CE4550250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8064F9-E180-4C4E-896E-ADFEBEDBD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663E30-C2CD-45F1-8988-73E569CE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622841-4C47-4775-8468-994B0B33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EBC3B0-F996-4F30-9312-BE9DB00B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92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3E236-A401-499C-BB0C-03A932F84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3CEC6D-B335-4D37-BB4F-7D8373213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2FC40B-4DAE-445A-9594-EEB8F7B67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02C356-C713-4AEB-87E9-60EED681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2C477B-27CF-4E2F-B614-6A07E0D6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62122E-6EB7-4F6A-82E7-93D421127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098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E9B772-24F7-4AF7-8B52-3079B35A1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621D94-C79C-482F-BFE8-EA300A0AE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6BDCAC-1244-46A6-8F13-9254F9BB1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599B4-1D52-4DC4-BE85-770C155B7E63}" type="datetimeFigureOut">
              <a:rPr lang="es-AR" smtClean="0"/>
              <a:t>29/6/2018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6E24DA-B94A-4D1B-A06E-9CE278DD9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AC0135-E064-4134-AF81-1654FC3DB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3AB8C-47E8-4A61-A5C2-50F781F9B7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729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arco iris y los sueÃ±os">
            <a:extLst>
              <a:ext uri="{FF2B5EF4-FFF2-40B4-BE49-F238E27FC236}">
                <a16:creationId xmlns:a16="http://schemas.microsoft.com/office/drawing/2014/main" id="{AB1DDDF4-6FFB-4D44-9FC2-AA3339D4C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59184EF-05AB-4251-A482-FD3020199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1" y="3052689"/>
            <a:ext cx="9973994" cy="2588456"/>
          </a:xfrm>
        </p:spPr>
        <p:txBody>
          <a:bodyPr>
            <a:normAutofit/>
          </a:bodyPr>
          <a:lstStyle/>
          <a:p>
            <a:r>
              <a:rPr lang="es-419" sz="6600" dirty="0">
                <a:solidFill>
                  <a:schemeClr val="bg1"/>
                </a:solidFill>
                <a:effectLst>
                  <a:glow rad="457200">
                    <a:schemeClr val="tx1">
                      <a:alpha val="40000"/>
                    </a:schemeClr>
                  </a:glow>
                </a:effectLst>
                <a:latin typeface="Matura MT Script Capitals" panose="03020802060602070202" pitchFamily="66" charset="0"/>
              </a:rPr>
              <a:t>Arteterapia y la búsqueda </a:t>
            </a:r>
            <a:br>
              <a:rPr lang="es-419" sz="6600" dirty="0">
                <a:solidFill>
                  <a:schemeClr val="bg1"/>
                </a:solidFill>
                <a:effectLst>
                  <a:glow rad="457200">
                    <a:schemeClr val="tx1">
                      <a:alpha val="40000"/>
                    </a:schemeClr>
                  </a:glow>
                </a:effectLst>
                <a:latin typeface="Matura MT Script Capitals" panose="03020802060602070202" pitchFamily="66" charset="0"/>
              </a:rPr>
            </a:br>
            <a:r>
              <a:rPr lang="es-419" sz="6600" dirty="0">
                <a:solidFill>
                  <a:schemeClr val="bg1"/>
                </a:solidFill>
                <a:effectLst>
                  <a:glow rad="457200">
                    <a:schemeClr val="tx1">
                      <a:alpha val="40000"/>
                    </a:schemeClr>
                  </a:glow>
                </a:effectLst>
                <a:latin typeface="Matura MT Script Capitals" panose="03020802060602070202" pitchFamily="66" charset="0"/>
              </a:rPr>
              <a:t>de un horizonte</a:t>
            </a:r>
            <a:endParaRPr lang="es-AR" sz="6600" dirty="0">
              <a:solidFill>
                <a:schemeClr val="bg1"/>
              </a:solidFill>
              <a:effectLst>
                <a:glow rad="457200">
                  <a:schemeClr val="tx1">
                    <a:alpha val="40000"/>
                  </a:schemeClr>
                </a:glow>
              </a:effectLst>
              <a:latin typeface="Matura MT Script Capitals" panose="03020802060602070202" pitchFamily="66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85B9D96-9550-4F1C-9613-B9519566545C}"/>
              </a:ext>
            </a:extLst>
          </p:cNvPr>
          <p:cNvSpPr/>
          <p:nvPr/>
        </p:nvSpPr>
        <p:spPr>
          <a:xfrm>
            <a:off x="6003634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A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7848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Matura MT Script Capitals</vt:lpstr>
      <vt:lpstr>Tema de Office</vt:lpstr>
      <vt:lpstr>Arteterapia y la búsqueda  de un horizonte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Arteterapia para cumplir  los sueños y deseos</dc:title>
  <dc:creator>Carina Ojeda</dc:creator>
  <cp:lastModifiedBy>Carina Ojeda</cp:lastModifiedBy>
  <cp:revision>2</cp:revision>
  <dcterms:created xsi:type="dcterms:W3CDTF">2018-06-29T11:50:57Z</dcterms:created>
  <dcterms:modified xsi:type="dcterms:W3CDTF">2018-06-29T19:51:01Z</dcterms:modified>
</cp:coreProperties>
</file>