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3038EA-9076-42C8-9A01-5F4C5C774A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ECC8BC-F744-436E-AD87-D8B6FE88EE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AD9405-2ADA-4806-9FCE-40098AB34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6CAA-4FA7-43A6-911C-EC64BCFF92C9}" type="datetimeFigureOut">
              <a:rPr lang="es-AR" smtClean="0"/>
              <a:t>14/6/2018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BE1337-5B7B-4284-A9A3-D608A1BBE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CFED9B-E5D6-49F2-93B9-36FB3F312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5966-487D-4C1F-9314-A147EA3B046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186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F7C43A-6559-4F42-B1E0-C320140DE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0FCC5E2-0EA0-4BB8-8267-6A32E32E0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7B51CC-61B6-4D3A-9F9E-35EC9BD60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6CAA-4FA7-43A6-911C-EC64BCFF92C9}" type="datetimeFigureOut">
              <a:rPr lang="es-AR" smtClean="0"/>
              <a:t>14/6/2018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72EFB8-F2B2-4E74-88C9-59569ED18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01C3E5-27B5-4E9E-AE88-F16BB1D18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5966-487D-4C1F-9314-A147EA3B046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61000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5CBE42-07F7-4B15-B34A-628F273404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1CB0844-8234-4C88-A259-97550F94F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DA6A0B-DAE4-4A1F-AEE2-33CFC5F7D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6CAA-4FA7-43A6-911C-EC64BCFF92C9}" type="datetimeFigureOut">
              <a:rPr lang="es-AR" smtClean="0"/>
              <a:t>14/6/2018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C37024-AF8C-4673-9D04-5E33C2FC9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4645EE-BDDD-449A-A98B-444BC9D62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5966-487D-4C1F-9314-A147EA3B046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4921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165B79-B29D-4F3F-907A-5F0909FF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255C6F-03E6-4E3F-AB2A-771DBFAE5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3B9B62-CCDC-480C-8A24-EE9EA8542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6CAA-4FA7-43A6-911C-EC64BCFF92C9}" type="datetimeFigureOut">
              <a:rPr lang="es-AR" smtClean="0"/>
              <a:t>14/6/2018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C6214B-2211-4C11-B0B2-2B3384A3A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AD3234-C1AE-4919-9DC1-3610E516E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5966-487D-4C1F-9314-A147EA3B046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1098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77D108-266A-4A43-9F35-DEAE8D7CC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FD350F-C503-4D87-A35F-A2E6CEB72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2D992C-89EB-4820-8764-D440AF1D4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6CAA-4FA7-43A6-911C-EC64BCFF92C9}" type="datetimeFigureOut">
              <a:rPr lang="es-AR" smtClean="0"/>
              <a:t>14/6/2018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7D983-C6A9-490C-91E7-C86AF9E6D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87796D-AFAC-4C87-8C89-6EDBF60B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5966-487D-4C1F-9314-A147EA3B046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7386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2676DD-ACAE-4853-9EC0-8C904D838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E8D95E-34DC-41E0-9176-2C3E65D28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47F9FFB-082D-47BC-A822-42EE398CAA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8482F5-D7C1-47A6-93E7-54BD9B7D3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6CAA-4FA7-43A6-911C-EC64BCFF92C9}" type="datetimeFigureOut">
              <a:rPr lang="es-AR" smtClean="0"/>
              <a:t>14/6/2018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41E62A-3E3B-4A3B-9935-F6C21A142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26C533-43F6-4315-96C0-75E398449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5966-487D-4C1F-9314-A147EA3B046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19330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9A19A8-BE38-48D8-8C20-4FE6D6163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FD3065-3E3D-4701-AB29-A564D2E1E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967C51-F6E7-4F39-90BC-3FC8B41BB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3B343AD-9CB8-4770-A7E1-DE4E8EE53E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67C48BA-C46B-473D-AEAB-FED9AC4AF0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B11C67E-348C-4F8D-940B-EE44E6C21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6CAA-4FA7-43A6-911C-EC64BCFF92C9}" type="datetimeFigureOut">
              <a:rPr lang="es-AR" smtClean="0"/>
              <a:t>14/6/2018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45FC8A5-8FB2-40FF-A191-00AB2A71B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0B71188-1CA9-46D8-AF70-DDE1FED71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5966-487D-4C1F-9314-A147EA3B046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7564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33E018-2BF2-475A-8683-A9E830EDE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FA2A247-AFD4-40CF-AD55-077AC3BC7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6CAA-4FA7-43A6-911C-EC64BCFF92C9}" type="datetimeFigureOut">
              <a:rPr lang="es-AR" smtClean="0"/>
              <a:t>14/6/2018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BAC1E23-B093-4AC0-A687-14AF1661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1E58CFE-65DD-42F5-BFAB-FE922929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5966-487D-4C1F-9314-A147EA3B046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7581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5B7E85E-D354-4541-94D3-A1BBA4641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6CAA-4FA7-43A6-911C-EC64BCFF92C9}" type="datetimeFigureOut">
              <a:rPr lang="es-AR" smtClean="0"/>
              <a:t>14/6/2018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17076C-0A29-4F4E-81CF-46B887E7D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FC4009C-E0D3-4126-8762-E378D8EA6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5966-487D-4C1F-9314-A147EA3B046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64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902D66-1085-4F5F-8514-AA459D05D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1ACE0C-EAA8-4464-851D-ABA73CC4F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623CDE-F5AA-4F27-8B25-2F12796A0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C3A3D8-D5BB-48B1-AF09-882468FBD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6CAA-4FA7-43A6-911C-EC64BCFF92C9}" type="datetimeFigureOut">
              <a:rPr lang="es-AR" smtClean="0"/>
              <a:t>14/6/2018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811AFD-CFB8-4098-941F-F7E968CED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C8D9CF-435A-4B2B-B885-3F1219A4C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5966-487D-4C1F-9314-A147EA3B046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70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23AC77-112C-46F7-808F-FC9A0A87E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BB09DFE-24EC-42D6-92BA-5DD3312114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B49D0D-853A-4C61-944A-C049EA5373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DCF1093-EDB9-4D9A-83B0-4977B9BF9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6CAA-4FA7-43A6-911C-EC64BCFF92C9}" type="datetimeFigureOut">
              <a:rPr lang="es-AR" smtClean="0"/>
              <a:t>14/6/2018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F07BE8-734A-4791-A3C3-4BB81F42A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D38525-78C5-4D75-9DFC-644111569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C5966-487D-4C1F-9314-A147EA3B046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3321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CE31A53-5E90-4702-8AAE-637B372BE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CAE230-733C-4867-B213-A18848F3E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DA0863-757A-466D-A308-FC8E571D5C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46CAA-4FA7-43A6-911C-EC64BCFF92C9}" type="datetimeFigureOut">
              <a:rPr lang="es-AR" smtClean="0"/>
              <a:t>14/6/2018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757F0C-6750-4EC9-B563-08F8EAF71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DDC5E3-2036-4340-86AC-8BEDDEFC06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C5966-487D-4C1F-9314-A147EA3B046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843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n relacionada">
            <a:extLst>
              <a:ext uri="{FF2B5EF4-FFF2-40B4-BE49-F238E27FC236}">
                <a16:creationId xmlns:a16="http://schemas.microsoft.com/office/drawing/2014/main" id="{CD84E1FF-A9DD-4F36-A238-46DCE267BE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54"/>
            <a:ext cx="12192000" cy="6870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EF5F66D-470A-4BB2-9F4D-FF0264C6E9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0843" y="1122362"/>
            <a:ext cx="10789920" cy="5559792"/>
          </a:xfrm>
        </p:spPr>
        <p:txBody>
          <a:bodyPr>
            <a:normAutofit/>
          </a:bodyPr>
          <a:lstStyle/>
          <a:p>
            <a:r>
              <a:rPr lang="es-419" b="1" dirty="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Arial Narrow" panose="020B0606020202030204" pitchFamily="34" charset="0"/>
              </a:rPr>
              <a:t>El proceso creador y transformador en Arteterapia</a:t>
            </a:r>
            <a:endParaRPr lang="es-AR" b="1" dirty="0">
              <a:solidFill>
                <a:schemeClr val="accent6">
                  <a:lumMod val="5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1355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de Office</vt:lpstr>
      <vt:lpstr>El proceso creador y transformador en Arteterapia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proceso creador y transformador en Arteterapia</dc:title>
  <dc:creator>Carina Ojeda</dc:creator>
  <cp:lastModifiedBy>Carina Ojeda</cp:lastModifiedBy>
  <cp:revision>2</cp:revision>
  <dcterms:created xsi:type="dcterms:W3CDTF">2018-06-14T12:57:46Z</dcterms:created>
  <dcterms:modified xsi:type="dcterms:W3CDTF">2018-06-14T12:59:11Z</dcterms:modified>
</cp:coreProperties>
</file>